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E7B149-0662-441E-B9E8-F74DFA732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04A1C48-66F8-45E8-8465-88A316A92E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3F84D0B-AF05-47AF-8B71-9017C808E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6A2-8ECB-414E-ADC0-80504C08B2E0}" type="datetimeFigureOut">
              <a:rPr lang="uk-UA" smtClean="0"/>
              <a:t>24.09.2025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95D1F91-2C3F-4A04-959B-46BEE01BF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624C9F9-F761-4735-BF78-5DABD5C55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2B7A7-2D1A-4EFD-A762-19C287E7A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121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5CD2A9-EB55-4BB0-8829-30EF08454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65A83A9-78B2-41CE-AABE-9C1EC000F0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DBF286C-CB3F-46D2-A2E0-FF29E16BA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6A2-8ECB-414E-ADC0-80504C08B2E0}" type="datetimeFigureOut">
              <a:rPr lang="uk-UA" smtClean="0"/>
              <a:t>24.09.2025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BCD1D74-20E1-4878-B8CD-360E6C8DE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533E337-D6FC-4226-84ED-389F9B478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2B7A7-2D1A-4EFD-A762-19C287E7A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0974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61F924E7-A6CB-4DFD-B848-9A60F69D43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4BA89584-DF99-452C-864B-188FF8B7C8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F2F5578-253C-46E3-99CB-9307B1F52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6A2-8ECB-414E-ADC0-80504C08B2E0}" type="datetimeFigureOut">
              <a:rPr lang="uk-UA" smtClean="0"/>
              <a:t>24.09.2025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B202C15-0AC6-405E-AA70-758F2E970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2A1EACB-64F5-459B-9015-7F4DD7840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2B7A7-2D1A-4EFD-A762-19C287E7A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5330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84BC9F-CB23-4E83-85FA-4F3F55AE2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9DEC4F1-4807-4811-809C-8D646DD2A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8E77EED-3D57-4A70-A814-C87F04D9B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6A2-8ECB-414E-ADC0-80504C08B2E0}" type="datetimeFigureOut">
              <a:rPr lang="uk-UA" smtClean="0"/>
              <a:t>24.09.2025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CA82D9E-A5E5-4D97-A749-A5B3CA787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7109A59-FB4A-44C3-A0FE-538BA4B1D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2B7A7-2D1A-4EFD-A762-19C287E7A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0956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D81D42-9322-443C-A15D-0692C80B5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51F3EF3-BB54-4F37-8150-5B191E4A8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56D9AF3-5B2D-495F-B648-86E9CCD4B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6A2-8ECB-414E-ADC0-80504C08B2E0}" type="datetimeFigureOut">
              <a:rPr lang="uk-UA" smtClean="0"/>
              <a:t>24.09.2025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67F8857-39B2-4AC4-AF05-D2E41B5ED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E27ABC3-B51A-4DA9-914C-D99BD2BE3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2B7A7-2D1A-4EFD-A762-19C287E7A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5073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4902F1-2313-4541-8257-A8515D9C3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F155CB1-9931-4FB8-86A7-2574A304C3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D5318CE-8C65-4A84-99C5-86A0D2B1DB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48A46707-DC8C-4913-99F4-F5A7C2789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6A2-8ECB-414E-ADC0-80504C08B2E0}" type="datetimeFigureOut">
              <a:rPr lang="uk-UA" smtClean="0"/>
              <a:t>24.09.2025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A970EE6-4C02-4C55-82F3-9CBA8D10A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BB46772-6E30-4622-A8E7-681057E4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2B7A7-2D1A-4EFD-A762-19C287E7A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7645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5BB10E-4DEB-4646-817E-2A478E222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E599F9B-990C-4A33-A622-EDDDDAF15B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00CB71A-694C-49E8-BC39-32A29F3D4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817C041C-CB1B-476B-B36E-7560A5B583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C37829BD-FC55-4D66-A8A0-424168C80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B8D50016-7DC2-4C84-B832-28D40611A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6A2-8ECB-414E-ADC0-80504C08B2E0}" type="datetimeFigureOut">
              <a:rPr lang="uk-UA" smtClean="0"/>
              <a:t>24.09.2025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BA9C5CC-635A-4159-B50D-0DD8B0C1A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A6231CCE-8F5A-4566-B507-F17DDDEBC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2B7A7-2D1A-4EFD-A762-19C287E7A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3989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CBC244-9CE3-46D5-885B-591AF982E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9998D99F-3C88-4F47-96A2-C24326B89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6A2-8ECB-414E-ADC0-80504C08B2E0}" type="datetimeFigureOut">
              <a:rPr lang="uk-UA" smtClean="0"/>
              <a:t>24.09.2025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021AF4A-A67C-4795-8F4F-1C63902DC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FB35286D-1974-457A-8DAC-23908AFCC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2B7A7-2D1A-4EFD-A762-19C287E7A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36241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3195E78-D306-4A92-B170-569B68B1E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6A2-8ECB-414E-ADC0-80504C08B2E0}" type="datetimeFigureOut">
              <a:rPr lang="uk-UA" smtClean="0"/>
              <a:t>24.09.2025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42C9B66A-8E41-4934-919E-702D7A0D6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B373307F-B9B3-42B1-9768-811875942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2B7A7-2D1A-4EFD-A762-19C287E7A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6270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47FFB9-6D29-466D-A85F-16E00C228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5F531D0-4C50-4046-8C3E-C2CB2D763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FEA149C-349F-4415-8DBB-83B421377D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2714E50-4208-4F30-8B29-4BAE7F5FF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6A2-8ECB-414E-ADC0-80504C08B2E0}" type="datetimeFigureOut">
              <a:rPr lang="uk-UA" smtClean="0"/>
              <a:t>24.09.2025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87B9114-8BFB-4198-826E-761F8744C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340696A2-28F1-4C6D-A2D8-51F5E674F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2B7A7-2D1A-4EFD-A762-19C287E7A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79271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B85D9E-1D19-49D5-8379-E53DF30F2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ECEC951E-EE19-43A1-9706-05667FE75D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CDA674C8-580E-4963-8EE7-B3E6B41BF7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750854E-1C33-4EE9-BD52-D9658CAA86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456A2-8ECB-414E-ADC0-80504C08B2E0}" type="datetimeFigureOut">
              <a:rPr lang="uk-UA" smtClean="0"/>
              <a:t>24.09.2025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463EE73-C01D-4371-B41F-1E5B91FF3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4AB995B-7653-42D2-BCB4-B487556F2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2B7A7-2D1A-4EFD-A762-19C287E7A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3411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913C7AC3-7DEC-482F-A4BB-0BCB9260E2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641CEC20-8D41-44A4-9237-65B1AEC5A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88FB7C3-98B8-4EDF-BE6B-DA162334F6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456A2-8ECB-414E-ADC0-80504C08B2E0}" type="datetimeFigureOut">
              <a:rPr lang="uk-UA" smtClean="0"/>
              <a:t>24.09.2025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DC714FEE-2884-4A78-AF64-9F2AD63211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57214EB-55CE-40D0-B580-330E4F5D66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2B7A7-2D1A-4EFD-A762-19C287E7AD0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60137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B5B4F8-4382-4B58-A63C-C075876163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Думали тут щось інше, також ні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D0BDA949-552D-4C47-89E0-13F9F3CD8E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9600" dirty="0"/>
              <a:t>ЗРАЗОК)))</a:t>
            </a:r>
          </a:p>
        </p:txBody>
      </p:sp>
    </p:spTree>
    <p:extLst>
      <p:ext uri="{BB962C8B-B14F-4D97-AF65-F5344CB8AC3E}">
        <p14:creationId xmlns:p14="http://schemas.microsoft.com/office/powerpoint/2010/main" val="258558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</Words>
  <Application>Microsoft Office PowerPoint</Application>
  <PresentationFormat>Широкий екран</PresentationFormat>
  <Paragraphs>2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Думали тут щось інше, також ні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Думали тут щось інше, також ні</dc:title>
  <dc:creator>MOS Garbar</dc:creator>
  <cp:lastModifiedBy>MOS Garbar</cp:lastModifiedBy>
  <cp:revision>1</cp:revision>
  <dcterms:created xsi:type="dcterms:W3CDTF">2025-09-24T15:38:06Z</dcterms:created>
  <dcterms:modified xsi:type="dcterms:W3CDTF">2025-09-24T15:39:37Z</dcterms:modified>
</cp:coreProperties>
</file>